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5" r:id="rId10"/>
    <p:sldId id="653" r:id="rId11"/>
    <p:sldId id="654" r:id="rId12"/>
    <p:sldId id="656" r:id="rId13"/>
    <p:sldId id="65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41" autoAdjust="0"/>
    <p:restoredTop sz="94523" autoAdjust="0"/>
  </p:normalViewPr>
  <p:slideViewPr>
    <p:cSldViewPr>
      <p:cViewPr varScale="1">
        <p:scale>
          <a:sx n="128" d="100"/>
          <a:sy n="128" d="100"/>
        </p:scale>
        <p:origin x="942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February 4,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Course Introduction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36580" y="1924328"/>
            <a:ext cx="5105400" cy="2505076"/>
            <a:chOff x="-5105400" y="3978720"/>
            <a:chExt cx="5105400" cy="2505076"/>
          </a:xfrm>
        </p:grpSpPr>
        <p:pic>
          <p:nvPicPr>
            <p:cNvPr id="10" name="Picture 7" descr="https://img.gaedrip.kr/images/4365aa093964833f53e382d6bfbb9764a0bf9cac51520cb6b420c52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5400" y="3978720"/>
              <a:ext cx="51054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665534" y="5328840"/>
              <a:ext cx="503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+mn-ea"/>
                </a:rPr>
                <a:t>?</a:t>
              </a:r>
              <a:endParaRPr lang="ko-KR" altLang="en-US" sz="3200" dirty="0" smtClean="0">
                <a:latin typeface="+mn-ea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0"/>
          <a:stretch/>
        </p:blipFill>
        <p:spPr bwMode="auto">
          <a:xfrm>
            <a:off x="-26217" y="1164566"/>
            <a:ext cx="9390364" cy="131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790323"/>
            <a:ext cx="9390363" cy="114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9"/>
          <a:stretch/>
        </p:blipFill>
        <p:spPr bwMode="auto">
          <a:xfrm>
            <a:off x="-36512" y="4929699"/>
            <a:ext cx="9390363" cy="13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9"/>
          <a:stretch/>
        </p:blipFill>
        <p:spPr bwMode="auto">
          <a:xfrm>
            <a:off x="-36512" y="2478291"/>
            <a:ext cx="9390365" cy="131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9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Be social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1" y="1500142"/>
            <a:ext cx="7306818" cy="38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8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Content Placeholder 4" descr="http://img.photobucket.com/albums/v426/jprotzman/Sigpage.jpg~original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5437" r="5870" b="13582"/>
          <a:stretch/>
        </p:blipFill>
        <p:spPr bwMode="auto">
          <a:xfrm>
            <a:off x="1053780" y="1119188"/>
            <a:ext cx="7036439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Most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Content Placeholder 4" descr="http://allintranslations.com/wp-content/uploads/2015/02/shutterstock_13965516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74" y="1479650"/>
            <a:ext cx="6809052" cy="454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0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412776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10661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322974"/>
            <a:ext cx="2236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12505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RBM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1954932"/>
            <a:ext cx="178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 / LSTM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 tell the truth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71" y="1412776"/>
            <a:ext cx="6095657" cy="44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969667"/>
            <a:ext cx="7164288" cy="5051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5776" y="5991671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</a:t>
            </a:r>
            <a:r>
              <a:rPr kumimoji="1" lang="en-US" altLang="ko-KR" sz="2400" dirty="0" err="1"/>
              <a:t>hunkim.github.io</a:t>
            </a:r>
            <a:r>
              <a:rPr kumimoji="1" lang="en-US" altLang="ko-KR" sz="2400" dirty="0"/>
              <a:t>/ml/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53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3941" y="5858108"/>
            <a:ext cx="761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nl-NL" altLang="ko-KR" sz="2400" dirty="0" err="1"/>
              <a:t>https</a:t>
            </a:r>
            <a:r>
              <a:rPr kumimoji="1" lang="nl-NL" altLang="ko-KR" sz="2400" dirty="0"/>
              <a:t>://</a:t>
            </a:r>
            <a:r>
              <a:rPr kumimoji="1" lang="nl-NL" altLang="ko-KR" sz="2400" dirty="0" err="1" smtClean="0"/>
              <a:t>tensorflowkorea.wordpress.com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13" y="1072475"/>
            <a:ext cx="6222972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http://cs231n.stanford.edu/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57" y="980728"/>
            <a:ext cx="5963461" cy="51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26" y="908720"/>
            <a:ext cx="540634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http://cs224d.stanford.edu/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07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1" y="1052736"/>
            <a:ext cx="792733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6093296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https://github.com/sjchoi86</a:t>
            </a:r>
          </a:p>
        </p:txBody>
      </p:sp>
    </p:spTree>
    <p:extLst>
      <p:ext uri="{BB962C8B-B14F-4D97-AF65-F5344CB8AC3E}">
        <p14:creationId xmlns:p14="http://schemas.microsoft.com/office/powerpoint/2010/main" val="19772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10" y="1119188"/>
            <a:ext cx="7139580" cy="526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4221088"/>
            <a:ext cx="2376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TensorFlow</a:t>
            </a:r>
          </a:p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Implementation</a:t>
            </a:r>
            <a:endParaRPr kumimoji="1" lang="ko-KR" altLang="en-US" sz="32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2212" y="4163596"/>
            <a:ext cx="2709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Deep Learning</a:t>
            </a:r>
          </a:p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Theories</a:t>
            </a:r>
            <a:endParaRPr kumimoji="1" lang="ko-KR" altLang="en-US" sz="32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53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32988</TotalTime>
  <Words>80</Words>
  <Application>Microsoft Office PowerPoint</Application>
  <PresentationFormat>On-screen Show (4:3)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Meiryo UI</vt:lpstr>
      <vt:lpstr>Microsoft YaHei</vt:lpstr>
      <vt:lpstr>맑은 고딕</vt:lpstr>
      <vt:lpstr>휴먼둥근헤드라인</vt:lpstr>
      <vt:lpstr>Arial</vt:lpstr>
      <vt:lpstr>Garamond</vt:lpstr>
      <vt:lpstr>Office 테마</vt:lpstr>
      <vt:lpstr>PowerPoint Presentation</vt:lpstr>
      <vt:lpstr>Deep learning</vt:lpstr>
      <vt:lpstr>To tell the truth</vt:lpstr>
      <vt:lpstr>Deep learning tutorial</vt:lpstr>
      <vt:lpstr>Deep learning tutorial</vt:lpstr>
      <vt:lpstr>Deep learning tutorial</vt:lpstr>
      <vt:lpstr>Deep learning tutorial</vt:lpstr>
      <vt:lpstr>Deep learning tutorial</vt:lpstr>
      <vt:lpstr>Goal</vt:lpstr>
      <vt:lpstr>SNS</vt:lpstr>
      <vt:lpstr>Be social</vt:lpstr>
      <vt:lpstr>More importantly,</vt:lpstr>
      <vt:lpstr>Most importantly,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1123</cp:revision>
  <dcterms:created xsi:type="dcterms:W3CDTF">2010-03-17T18:05:41Z</dcterms:created>
  <dcterms:modified xsi:type="dcterms:W3CDTF">2017-02-04T01:58:22Z</dcterms:modified>
</cp:coreProperties>
</file>